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59" r:id="rId5"/>
    <p:sldId id="262" r:id="rId6"/>
    <p:sldId id="257" r:id="rId7"/>
    <p:sldId id="263" r:id="rId8"/>
    <p:sldId id="261" r:id="rId9"/>
    <p:sldId id="260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3" y="2852936"/>
            <a:ext cx="7406208" cy="2662232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/>
              <a:t>Творческий проект по </a:t>
            </a:r>
            <a:r>
              <a:rPr lang="ru-RU" dirty="0" err="1" smtClean="0"/>
              <a:t>тестопластике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«</a:t>
            </a:r>
            <a:r>
              <a:rPr lang="ru-RU" b="1" dirty="0" err="1"/>
              <a:t>Мукасолька</a:t>
            </a:r>
            <a:r>
              <a:rPr lang="ru-RU" b="1" dirty="0" smtClean="0"/>
              <a:t>»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Участники </a:t>
            </a:r>
            <a:r>
              <a:rPr lang="ru-RU" u="sng" dirty="0"/>
              <a:t>проекта:</a:t>
            </a:r>
            <a:r>
              <a:rPr lang="ru-RU" dirty="0"/>
              <a:t> дети и родители,  воспитатель – Халина О.В.</a:t>
            </a:r>
          </a:p>
          <a:p>
            <a:r>
              <a:rPr lang="ru-RU" u="sng" dirty="0"/>
              <a:t>Тип проекта:</a:t>
            </a:r>
            <a:r>
              <a:rPr lang="ru-RU" dirty="0"/>
              <a:t> Долгосрочный</a:t>
            </a:r>
          </a:p>
          <a:p>
            <a:r>
              <a:rPr lang="ru-RU" u="sng" dirty="0"/>
              <a:t>Срок реализации проекта:</a:t>
            </a:r>
            <a:r>
              <a:rPr lang="ru-RU" dirty="0"/>
              <a:t> Октябрь – Декабрь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3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680853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541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u="sng" dirty="0"/>
              <a:t>Цель:</a:t>
            </a:r>
            <a:r>
              <a:rPr lang="ru-RU" dirty="0"/>
              <a:t> Создание условий для развития сенсомоторной функции у детей дошкольного возраста через использование технологии </a:t>
            </a:r>
            <a:r>
              <a:rPr lang="ru-RU" dirty="0" err="1" smtClean="0"/>
              <a:t>тестопластики</a:t>
            </a:r>
            <a:r>
              <a:rPr lang="ru-RU" dirty="0" smtClean="0"/>
              <a:t> и папье-маше.</a:t>
            </a:r>
            <a:endParaRPr lang="ru-RU" dirty="0"/>
          </a:p>
          <a:p>
            <a:pPr marL="0" indent="0">
              <a:buNone/>
            </a:pPr>
            <a:r>
              <a:rPr lang="ru-RU" u="sng" dirty="0"/>
              <a:t>Задачи проекта:</a:t>
            </a:r>
            <a:endParaRPr lang="ru-RU" dirty="0"/>
          </a:p>
          <a:p>
            <a:r>
              <a:rPr lang="ru-RU" dirty="0"/>
              <a:t>1) Обучать приемам лепки из соленого </a:t>
            </a:r>
            <a:r>
              <a:rPr lang="ru-RU" dirty="0" smtClean="0"/>
              <a:t>теста и папье-маше.</a:t>
            </a:r>
            <a:endParaRPr lang="ru-RU" dirty="0"/>
          </a:p>
          <a:p>
            <a:r>
              <a:rPr lang="ru-RU" dirty="0"/>
              <a:t>2) Развивать навыки лепки простых форм (цилиндр, палочка, диск, шарик)</a:t>
            </a:r>
          </a:p>
          <a:p>
            <a:r>
              <a:rPr lang="ru-RU" dirty="0"/>
              <a:t>3) Формировать сенсорные эталоны: цвет, форма, величина, развивать тактильную чувствительность рук</a:t>
            </a:r>
          </a:p>
          <a:p>
            <a:r>
              <a:rPr lang="ru-RU" dirty="0"/>
              <a:t>4) Развивать мелкую моторику, синхронизировать работу обеих рук</a:t>
            </a:r>
          </a:p>
          <a:p>
            <a:r>
              <a:rPr lang="ru-RU" dirty="0"/>
              <a:t>5) Воспитывать усидчивость</a:t>
            </a:r>
          </a:p>
          <a:p>
            <a:r>
              <a:rPr lang="ru-RU" dirty="0"/>
              <a:t>6) Пополнить предметно – развивающую среду (Изготовление атрибутов для сюжетно – ролевой игры «Магазин</a:t>
            </a:r>
            <a:r>
              <a:rPr lang="ru-RU" dirty="0" smtClean="0"/>
              <a:t>», «Дом»)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15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Угощение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4984"/>
            <a:ext cx="3922514" cy="2941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620688"/>
            <a:ext cx="4138117" cy="3103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52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4426149" cy="3319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4354562" cy="3265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3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огурчики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20688"/>
            <a:ext cx="5651723" cy="4238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237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Сладости 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488921" cy="3366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Объект 1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16832"/>
            <a:ext cx="3346450" cy="2509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75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Пельмени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5545038" cy="4158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53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0688"/>
            <a:ext cx="6741368" cy="5056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04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Чайные сервизы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48680"/>
            <a:ext cx="6659890" cy="4994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Текст 13"/>
          <p:cNvSpPr>
            <a:spLocks noGrp="1"/>
          </p:cNvSpPr>
          <p:nvPr>
            <p:ph type="body" idx="4294967295"/>
          </p:nvPr>
        </p:nvSpPr>
        <p:spPr>
          <a:xfrm>
            <a:off x="0" y="731838"/>
            <a:ext cx="3346450" cy="639762"/>
          </a:xfrm>
        </p:spPr>
        <p:txBody>
          <a:bodyPr/>
          <a:lstStyle/>
          <a:p>
            <a:r>
              <a:rPr lang="ru-RU" dirty="0" err="1"/>
              <a:t>Г</a:t>
            </a:r>
            <a:r>
              <a:rPr lang="ru-RU" dirty="0" err="1" smtClean="0"/>
              <a:t>желочка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1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</TotalTime>
  <Words>15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Творческий проект по тестопластике «Мукасолька» </vt:lpstr>
      <vt:lpstr>Презентация PowerPoint</vt:lpstr>
      <vt:lpstr>Угощение </vt:lpstr>
      <vt:lpstr>Презентация PowerPoint</vt:lpstr>
      <vt:lpstr> огурчики</vt:lpstr>
      <vt:lpstr>Сладости </vt:lpstr>
      <vt:lpstr>Пельмени </vt:lpstr>
      <vt:lpstr>Презентация PowerPoint</vt:lpstr>
      <vt:lpstr>Чайные сервизы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</dc:title>
  <dc:creator>Olga</dc:creator>
  <cp:lastModifiedBy>Ольга</cp:lastModifiedBy>
  <cp:revision>3</cp:revision>
  <dcterms:created xsi:type="dcterms:W3CDTF">2013-04-13T14:29:44Z</dcterms:created>
  <dcterms:modified xsi:type="dcterms:W3CDTF">2013-04-13T15:00:37Z</dcterms:modified>
</cp:coreProperties>
</file>